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Economica" panose="020B0604020202020204" charset="0"/>
      <p:regular r:id="rId11"/>
      <p:bold r:id="rId12"/>
      <p:italic r:id="rId13"/>
      <p:boldItalic r:id="rId14"/>
    </p:embeddedFont>
    <p:embeddedFont>
      <p:font typeface="Neuton" panose="020B0604020202020204" charset="0"/>
      <p:regular r:id="rId15"/>
      <p:bold r:id="rId16"/>
      <p: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Yellowtail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48a7f67bb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48a7f67bb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48a7f67bb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48a7f67bb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48a7f67bbb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48a7f67bbb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48a7f67bbb_0_1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48a7f67bbb_0_1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48a7f67bbb_0_3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48a7f67bbb_0_3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48a7f67bb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48a7f67bb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93B77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65" name="Google Shape;65;p14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" name="Google Shape;66;p14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67" name="Google Shape;67;p14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4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4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14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14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88" name="Google Shape;88;p1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4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4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4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14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97;p14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98" name="Google Shape;98;p1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14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2" name="Google Shape;102;p14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14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06" name="Google Shape;106;p1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14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09" name="Google Shape;109;p1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14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14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17" name="Google Shape;117;p14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14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122" name="Google Shape;122;p14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14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4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4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4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" name="Google Shape;143;p14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144;p14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45" name="Google Shape;145;p1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4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4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14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14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55" name="Google Shape;155;p1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14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59" name="Google Shape;159;p14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4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4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14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4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14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4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74" name="Google Shape;174;p14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4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4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BDCC64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81" name="Google Shape;181;p15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82" name="Google Shape;182;p1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84" name="Google Shape;184;p1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03;p1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1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05" name="Google Shape;205;p1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1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" name="Google Shape;214;p1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15" name="Google Shape;215;p1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1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19" name="Google Shape;219;p1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1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23" name="Google Shape;223;p1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" name="Google Shape;225;p1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26" name="Google Shape;226;p1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30;p1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1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34" name="Google Shape;234;p1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241" name="Google Shape;241;p16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" name="Google Shape;243;p16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244" name="Google Shape;244;p1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6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247" name="Google Shape;247;p1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" name="Google Shape;251;p16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16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0" name="Google Shape;260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64" name="Google Shape;264;p1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65" name="Google Shape;265;p1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" name="Google Shape;266;p1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67" name="Google Shape;267;p1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1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" name="Google Shape;287;p1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88" name="Google Shape;288;p1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" name="Google Shape;293;p1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" name="Google Shape;297;p1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98" name="Google Shape;298;p1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" name="Google Shape;301;p1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02" name="Google Shape;302;p1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1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06" name="Google Shape;306;p1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1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09" name="Google Shape;309;p1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1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1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17" name="Google Shape;317;p1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1" name="Google Shape;321;p1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22" name="Google Shape;322;p1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8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29" name="Google Shape;329;p18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330" name="Google Shape;330;p1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31" name="Google Shape;331;p1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32;p1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33" name="Google Shape;333;p1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2" name="Google Shape;352;p1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Google Shape;353;p1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4" name="Google Shape;354;p1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64" name="Google Shape;364;p1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1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68" name="Google Shape;368;p1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1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72" name="Google Shape;372;p1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75" name="Google Shape;375;p1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" name="Google Shape;379;p1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" name="Google Shape;382;p1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83" name="Google Shape;383;p1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7" name="Google Shape;387;p1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88" name="Google Shape;388;p1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9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9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95" name="Google Shape;395;p19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397" name="Google Shape;397;p19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98" name="Google Shape;398;p1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1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00" name="Google Shape;400;p1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9" name="Google Shape;419;p1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0" name="Google Shape;420;p1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21" name="Google Shape;421;p1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6" name="Google Shape;426;p1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31" name="Google Shape;431;p1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1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35" name="Google Shape;435;p1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" name="Google Shape;438;p1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39" name="Google Shape;439;p1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1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42" name="Google Shape;442;p1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6" name="Google Shape;446;p1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1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50" name="Google Shape;450;p1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4" name="Google Shape;454;p19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55" name="Google Shape;455;p19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61" name="Google Shape;461;p20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62" name="Google Shape;462;p20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" name="Google Shape;463;p20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64" name="Google Shape;464;p20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0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0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0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0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0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0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0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0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0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0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0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0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0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0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0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0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0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0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20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" name="Google Shape;484;p20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85" name="Google Shape;485;p20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0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0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0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0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0" name="Google Shape;490;p20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20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95" name="Google Shape;495;p2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20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9" name="Google Shape;499;p20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0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0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20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03" name="Google Shape;503;p20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0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20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06" name="Google Shape;506;p2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20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Google Shape;513;p20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14" name="Google Shape;514;p20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0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0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0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8" name="Google Shape;518;p20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519" name="Google Shape;519;p20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21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525" name="Google Shape;525;p21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6" name="Google Shape;526;p21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27" name="Google Shape;527;p21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1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1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1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1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1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1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1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1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1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1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1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1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1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1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1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1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6" name="Google Shape;546;p21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7" name="Google Shape;547;p21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48" name="Google Shape;548;p2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" name="Google Shape;553;p21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7" name="Google Shape;557;p21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58" name="Google Shape;558;p2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1" name="Google Shape;561;p21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2" name="Google Shape;562;p21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1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1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21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66" name="Google Shape;566;p21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1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" name="Google Shape;568;p21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9" name="Google Shape;569;p2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3" name="Google Shape;573;p21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21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77" name="Google Shape;577;p21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1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1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1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1" name="Google Shape;581;p21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82" name="Google Shape;582;p21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21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84" name="Google Shape;584;p21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1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1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1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1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1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1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1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1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1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1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1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1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1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3" name="Google Shape;603;p21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4" name="Google Shape;604;p21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605" name="Google Shape;605;p2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1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0" name="Google Shape;610;p21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21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615" name="Google Shape;615;p2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21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619" name="Google Shape;619;p21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21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623" name="Google Shape;623;p21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5" name="Google Shape;625;p21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626" name="Google Shape;626;p2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21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21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34" name="Google Shape;634;p21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1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1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1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8" name="Google Shape;63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2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41" name="Google Shape;641;p2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2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44" name="Google Shape;644;p2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8" name="Google Shape;648;p2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2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51" name="Google Shape;651;p2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4" name="Google Shape;654;p22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58" name="Google Shape;658;p23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0" name="Google Shape;660;p23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23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667;p23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68" name="Google Shape;668;p2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1" name="Google Shape;67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rgbClr val="BDCC64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4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74" name="Google Shape;674;p24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6" name="Google Shape;676;p24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77" name="Google Shape;677;p2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1" name="Google Shape;681;p24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3" name="Google Shape;683;p24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84" name="Google Shape;684;p2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7" name="Google Shape;687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 rtl="0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5"/>
          <p:cNvSpPr txBox="1">
            <a:spLocks noGrp="1"/>
          </p:cNvSpPr>
          <p:nvPr>
            <p:ph type="ctrTitle"/>
          </p:nvPr>
        </p:nvSpPr>
        <p:spPr>
          <a:xfrm>
            <a:off x="3735200" y="1525625"/>
            <a:ext cx="2364000" cy="145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5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carg de:Linda Heredia Chávez</a:t>
            </a:r>
            <a:endParaRPr/>
          </a:p>
        </p:txBody>
      </p:sp>
      <p:pic>
        <p:nvPicPr>
          <p:cNvPr id="694" name="Google Shape;6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400" y="1254575"/>
            <a:ext cx="2739899" cy="1819464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25"/>
          <p:cNvSpPr txBox="1"/>
          <p:nvPr/>
        </p:nvSpPr>
        <p:spPr>
          <a:xfrm>
            <a:off x="1857400" y="3817975"/>
            <a:ext cx="58782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Ley de los “soñadores” y Acción diferida para las llegadas de niños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Yellowtail"/>
                <a:ea typeface="Yellowtail"/>
                <a:cs typeface="Yellowtail"/>
                <a:sym typeface="Yellowtail"/>
              </a:rPr>
              <a:t>Ley de “los soñadores”</a:t>
            </a:r>
            <a:endParaRPr sz="3600">
              <a:solidFill>
                <a:schemeClr val="accent2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701" name="Google Shape;701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Enfoque  en los estudiantes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• Estudiante AB-540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• Ayuda financiera para el estudio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• Utilización en la calificación de las becas estudiantiles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• Protección contra inmigración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• Enlace con posible acuerdo de recibir la residencia permanente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Yellowtail"/>
                <a:ea typeface="Yellowtail"/>
                <a:cs typeface="Yellowtail"/>
                <a:sym typeface="Yellowtail"/>
              </a:rPr>
              <a:t>Acción diferida para la llegada de niños </a:t>
            </a:r>
            <a:endParaRPr sz="3600">
              <a:solidFill>
                <a:schemeClr val="accent5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707" name="Google Shape;707;p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8012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Provee un seguro social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Permiso de empleo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Relación con la licencia de conducir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Renovación del permiso cada dos años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La postulación requiere de un proceso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8" name="Google Shape;708;p27"/>
          <p:cNvSpPr txBox="1"/>
          <p:nvPr/>
        </p:nvSpPr>
        <p:spPr>
          <a:xfrm>
            <a:off x="5000775" y="2107350"/>
            <a:ext cx="3686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9" name="Google Shape;7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225" y="1225225"/>
            <a:ext cx="2314575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715" name="Google Shape;7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438" y="323650"/>
            <a:ext cx="6997125" cy="44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7BFAC"/>
                </a:solidFill>
              </a:rPr>
              <a:t>5</a:t>
            </a:fld>
            <a:endParaRPr>
              <a:solidFill>
                <a:srgbClr val="97BFAC"/>
              </a:solidFill>
            </a:endParaRPr>
          </a:p>
        </p:txBody>
      </p:sp>
      <p:pic>
        <p:nvPicPr>
          <p:cNvPr id="721" name="Google Shape;7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450" y="774925"/>
            <a:ext cx="3060946" cy="391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0"/>
          <p:cNvSpPr txBox="1">
            <a:spLocks noGrp="1"/>
          </p:cNvSpPr>
          <p:nvPr>
            <p:ph type="subTitle" idx="4294967295"/>
          </p:nvPr>
        </p:nvSpPr>
        <p:spPr>
          <a:xfrm>
            <a:off x="1275150" y="1745957"/>
            <a:ext cx="6593700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BC71"/>
                </a:solidFill>
                <a:highlight>
                  <a:srgbClr val="FFFFFF"/>
                </a:highlight>
                <a:latin typeface="Yellowtail"/>
                <a:ea typeface="Yellowtail"/>
                <a:cs typeface="Yellowtail"/>
                <a:sym typeface="Yellowtail"/>
              </a:rPr>
              <a:t>¿</a:t>
            </a:r>
            <a:endParaRPr>
              <a:solidFill>
                <a:srgbClr val="8EBC71"/>
              </a:solidFill>
              <a:latin typeface="Yellowtail"/>
              <a:ea typeface="Yellowtail"/>
              <a:cs typeface="Yellowtail"/>
              <a:sym typeface="Yellowtai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  <p:sp>
        <p:nvSpPr>
          <p:cNvPr id="727" name="Google Shape;727;p3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28" name="Google Shape;7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000" y="1362525"/>
            <a:ext cx="3503277" cy="262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1"/>
          <p:cNvSpPr txBox="1">
            <a:spLocks noGrp="1"/>
          </p:cNvSpPr>
          <p:nvPr>
            <p:ph type="body" idx="1"/>
          </p:nvPr>
        </p:nvSpPr>
        <p:spPr>
          <a:xfrm>
            <a:off x="1634450" y="13879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rPr>
              <a:t>Gracias </a:t>
            </a:r>
            <a:endParaRPr sz="3600">
              <a:solidFill>
                <a:srgbClr val="97BFAC"/>
              </a:solidFill>
              <a:latin typeface="Yellowtail"/>
              <a:ea typeface="Yellowtail"/>
              <a:cs typeface="Yellowtail"/>
              <a:sym typeface="Yellowtai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>
              <a:solidFill>
                <a:srgbClr val="97BFAC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734" name="Google Shape;734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35" name="Google Shape;735;p31"/>
          <p:cNvSpPr txBox="1"/>
          <p:nvPr/>
        </p:nvSpPr>
        <p:spPr>
          <a:xfrm>
            <a:off x="3072000" y="1530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EBC7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" sz="1800" b="1">
                <a:solidFill>
                  <a:srgbClr val="8EBC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Preguntas</a:t>
            </a:r>
            <a:r>
              <a:rPr lang="en" sz="1800">
                <a:solidFill>
                  <a:srgbClr val="8EBC7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>
              <a:solidFill>
                <a:srgbClr val="8EBC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Neuton</vt:lpstr>
      <vt:lpstr>Economica</vt:lpstr>
      <vt:lpstr>Open Sans</vt:lpstr>
      <vt:lpstr>Times New Roman</vt:lpstr>
      <vt:lpstr>Yellowtail</vt:lpstr>
      <vt:lpstr>Arial</vt:lpstr>
      <vt:lpstr>Luxe</vt:lpstr>
      <vt:lpstr>Ceres template</vt:lpstr>
      <vt:lpstr>PowerPoint Presentation</vt:lpstr>
      <vt:lpstr> Ley de “los soñadores”</vt:lpstr>
      <vt:lpstr>Acción diferida para la llegada de niños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Heredia Chavez</dc:creator>
  <cp:lastModifiedBy>Linda Heredia Chavez</cp:lastModifiedBy>
  <cp:revision>2</cp:revision>
  <dcterms:modified xsi:type="dcterms:W3CDTF">2020-02-03T18:55:28Z</dcterms:modified>
</cp:coreProperties>
</file>