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Neuton" panose="020B0604020202020204" charset="0"/>
      <p:regular r:id="rId17"/>
      <p:bold r:id="rId18"/>
      <p:italic r:id="rId19"/>
    </p:embeddedFont>
    <p:embeddedFont>
      <p:font typeface="Yellowtail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7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489018bff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489018bffe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489018bffe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489018bffe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489018bffe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489018bffe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489018bff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489018bff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489018bff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489018bff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89018bffe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89018bffe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93B77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rgbClr val="BDCC64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12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21" name="Google Shape;621;p12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2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3" name="Google Shape;623;p12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24" name="Google Shape;624;p1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12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2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0" name="Google Shape;630;p12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31" name="Google Shape;631;p1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4" name="Google Shape;634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BDCC64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905350" y="2878750"/>
            <a:ext cx="51540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905350" y="3818476"/>
            <a:ext cx="5154000" cy="6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28" name="Google Shape;128;p3"/>
          <p:cNvGrpSpPr/>
          <p:nvPr/>
        </p:nvGrpSpPr>
        <p:grpSpPr>
          <a:xfrm>
            <a:off x="7088841" y="-58105"/>
            <a:ext cx="1401157" cy="5259705"/>
            <a:chOff x="818425" y="238125"/>
            <a:chExt cx="1395575" cy="5238750"/>
          </a:xfrm>
        </p:grpSpPr>
        <p:sp>
          <p:nvSpPr>
            <p:cNvPr id="129" name="Google Shape;129;p3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" name="Google Shape;150;p3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3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1" name="Google Shape;181;p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/>
          </a:p>
        </p:txBody>
      </p:sp>
      <p:grpSp>
        <p:nvGrpSpPr>
          <p:cNvPr id="211" name="Google Shape;211;p5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grpSp>
        <p:nvGrpSpPr>
          <p:cNvPr id="277" name="Google Shape;277;p6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" name="Google Shape;334;p6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628875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2"/>
          </p:nvPr>
        </p:nvSpPr>
        <p:spPr>
          <a:xfrm>
            <a:off x="2665192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3"/>
          </p:nvPr>
        </p:nvSpPr>
        <p:spPr>
          <a:xfrm>
            <a:off x="4701509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grpSp>
        <p:nvGrpSpPr>
          <p:cNvPr id="344" name="Google Shape;344;p7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345" name="Google Shape;345;p7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" name="Google Shape;346;p7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347" name="Google Shape;347;p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7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" name="Google Shape;367;p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" name="Google Shape;373;p7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" name="Google Shape;377;p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78" name="Google Shape;378;p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82" name="Google Shape;382;p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7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86" name="Google Shape;386;p7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7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89" name="Google Shape;389;p7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7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" name="Google Shape;396;p7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97" name="Google Shape;397;p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7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02" name="Google Shape;402;p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8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409" name="Google Shape;409;p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8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11" name="Google Shape;411;p8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" name="Google Shape;431;p8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32" name="Google Shape;432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8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8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8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" name="Google Shape;449;p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450" name="Google Shape;450;p8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8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453" name="Google Shape;453;p8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8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8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461" name="Google Shape;461;p8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5" name="Google Shape;465;p8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66" name="Google Shape;466;p8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bg>
      <p:bgPr>
        <a:solidFill>
          <a:srgbClr val="D9D9D9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9"/>
          <p:cNvGrpSpPr/>
          <p:nvPr/>
        </p:nvGrpSpPr>
        <p:grpSpPr>
          <a:xfrm>
            <a:off x="7964874" y="-76203"/>
            <a:ext cx="1026725" cy="3854148"/>
            <a:chOff x="818425" y="238125"/>
            <a:chExt cx="1395575" cy="5238750"/>
          </a:xfrm>
        </p:grpSpPr>
        <p:sp>
          <p:nvSpPr>
            <p:cNvPr id="472" name="Google Shape;472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" name="Google Shape;473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74" name="Google Shape;474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" name="Google Shape;493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" name="Google Shape;494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95" name="Google Shape;495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0" name="Google Shape;500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05" name="Google Shape;505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09" name="Google Shape;509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" name="Google Shape;512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13" name="Google Shape;513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16" name="Google Shape;516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9"/>
          <p:cNvGrpSpPr/>
          <p:nvPr/>
        </p:nvGrpSpPr>
        <p:grpSpPr>
          <a:xfrm rot="10800000">
            <a:off x="152399" y="1365547"/>
            <a:ext cx="1026725" cy="3854148"/>
            <a:chOff x="818425" y="238125"/>
            <a:chExt cx="1395575" cy="5238750"/>
          </a:xfrm>
        </p:grpSpPr>
        <p:sp>
          <p:nvSpPr>
            <p:cNvPr id="529" name="Google Shape;529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531" name="Google Shape;531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" name="Google Shape;550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" name="Google Shape;557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1" name="Google Shape;561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62" name="Google Shape;562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66" name="Google Shape;566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70" name="Google Shape;570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" name="Google Shape;572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73" name="Google Shape;573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" name="Google Shape;580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81" name="Google Shape;581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5" name="Google Shape;585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10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588" name="Google Shape;588;p10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0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0" name="Google Shape;590;p10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591" name="Google Shape;591;p10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0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0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0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5" name="Google Shape;595;p10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0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" name="Google Shape;597;p10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598" name="Google Shape;598;p10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1" name="Google Shape;601;p10"/>
          <p:cNvSpPr txBox="1">
            <a:spLocks noGrp="1"/>
          </p:cNvSpPr>
          <p:nvPr>
            <p:ph type="body" idx="1"/>
          </p:nvPr>
        </p:nvSpPr>
        <p:spPr>
          <a:xfrm>
            <a:off x="1726650" y="3485425"/>
            <a:ext cx="5690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02" name="Google Shape;602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BDCC64"/>
              </a:buClr>
              <a:buSzPts val="1400"/>
              <a:buFont typeface="Neuton"/>
              <a:buChar char="✢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lvl="1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1631925" y="77475"/>
            <a:ext cx="6014400" cy="49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 experiencia en mi sitio de aprendizaje-servicio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Biblioteca publica de King City(Centro de </a:t>
            </a:r>
            <a:r>
              <a:rPr lang="en" sz="4800">
                <a:solidFill>
                  <a:srgbClr val="FFFF00"/>
                </a:solidFill>
              </a:rPr>
              <a:t>Tutoría</a:t>
            </a:r>
            <a:r>
              <a:rPr lang="en">
                <a:solidFill>
                  <a:srgbClr val="FFFF00"/>
                </a:solidFill>
              </a:rPr>
              <a:t>)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2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7BFAC"/>
                </a:solidFill>
                <a:highlight>
                  <a:srgbClr val="FFFFFF"/>
                </a:highlight>
              </a:rPr>
              <a:t>¿</a:t>
            </a:r>
            <a:r>
              <a:rPr lang="en"/>
              <a:t>Qué aprendí?</a:t>
            </a:r>
            <a:endParaRPr/>
          </a:p>
        </p:txBody>
      </p:sp>
      <p:sp>
        <p:nvSpPr>
          <p:cNvPr id="708" name="Google Shape;708;p22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✢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Aprendí más sobre mi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✢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Aprendí más sobre las necesidades y preocupaciones de  mi comunidad y como podar contribuir a ello.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✢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Realmente valoran el </a:t>
            </a: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español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23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el Futuro</a:t>
            </a:r>
            <a:endParaRPr/>
          </a:p>
        </p:txBody>
      </p:sp>
      <p:sp>
        <p:nvSpPr>
          <p:cNvPr id="715" name="Google Shape;715;p23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✢"/>
            </a:pP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 gustaría que creciera la área de libros bilingües</a:t>
            </a: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✢"/>
            </a:pP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Realizar más actividades bilingües</a:t>
            </a: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✢"/>
            </a:pP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Tener un día estable para la actividad de Literatura Bilingüe</a:t>
            </a: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✢"/>
            </a:pP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Talleres </a:t>
            </a: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6" name="Google Shape;716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4"/>
          <p:cNvSpPr txBox="1">
            <a:spLocks noGrp="1"/>
          </p:cNvSpPr>
          <p:nvPr>
            <p:ph type="body" idx="1"/>
          </p:nvPr>
        </p:nvSpPr>
        <p:spPr>
          <a:xfrm>
            <a:off x="1583425" y="418425"/>
            <a:ext cx="5690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Yellowtail"/>
                <a:ea typeface="Yellowtail"/>
                <a:cs typeface="Yellowtail"/>
                <a:sym typeface="Yellowtail"/>
              </a:rPr>
              <a:t>Libros Bilingües</a:t>
            </a:r>
            <a:endParaRPr sz="3000">
              <a:solidFill>
                <a:schemeClr val="accent3"/>
              </a:solidFill>
              <a:latin typeface="Yellowtail"/>
              <a:ea typeface="Yellowtail"/>
              <a:cs typeface="Yellowtail"/>
              <a:sym typeface="Yellowtail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Yellowtail"/>
                <a:ea typeface="Yellowtail"/>
                <a:cs typeface="Yellowtail"/>
                <a:sym typeface="Yellowtail"/>
              </a:rPr>
              <a:t>s</a:t>
            </a:r>
            <a:endParaRPr sz="3000">
              <a:solidFill>
                <a:schemeClr val="accent3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sp>
        <p:nvSpPr>
          <p:cNvPr id="722" name="Google Shape;722;p2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723" name="Google Shape;7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8350" y="981438"/>
            <a:ext cx="4240837" cy="3180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25"/>
          <p:cNvSpPr txBox="1">
            <a:spLocks noGrp="1"/>
          </p:cNvSpPr>
          <p:nvPr>
            <p:ph type="subTitle" idx="4294967295"/>
          </p:nvPr>
        </p:nvSpPr>
        <p:spPr>
          <a:xfrm>
            <a:off x="1837750" y="2878150"/>
            <a:ext cx="5468400" cy="11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Yellowtail"/>
                <a:ea typeface="Yellowtail"/>
                <a:cs typeface="Yellowtail"/>
                <a:sym typeface="Yellowtail"/>
              </a:rPr>
              <a:t>Ayudar y ser servicial  es la mejor habilidad que contiene el ser humano.</a:t>
            </a:r>
            <a:endParaRPr sz="3000">
              <a:latin typeface="Yellowtail"/>
              <a:ea typeface="Yellowtail"/>
              <a:cs typeface="Yellowtail"/>
              <a:sym typeface="Yellowtail"/>
            </a:endParaRPr>
          </a:p>
        </p:txBody>
      </p:sp>
      <p:sp>
        <p:nvSpPr>
          <p:cNvPr id="729" name="Google Shape;729;p25"/>
          <p:cNvSpPr/>
          <p:nvPr/>
        </p:nvSpPr>
        <p:spPr>
          <a:xfrm>
            <a:off x="4121879" y="1419412"/>
            <a:ext cx="900240" cy="907039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3B7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5"/>
          <p:cNvSpPr/>
          <p:nvPr/>
        </p:nvSpPr>
        <p:spPr>
          <a:xfrm>
            <a:off x="4364989" y="557592"/>
            <a:ext cx="549990" cy="93784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7B2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6"/>
          <p:cNvSpPr txBox="1">
            <a:spLocks noGrp="1"/>
          </p:cNvSpPr>
          <p:nvPr>
            <p:ph type="ctrTitle" idx="4294967295"/>
          </p:nvPr>
        </p:nvSpPr>
        <p:spPr>
          <a:xfrm>
            <a:off x="1275150" y="774938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Gracias !</a:t>
            </a:r>
            <a:endParaRPr sz="4800"/>
          </a:p>
        </p:txBody>
      </p:sp>
      <p:sp>
        <p:nvSpPr>
          <p:cNvPr id="737" name="Google Shape;737;p26"/>
          <p:cNvSpPr txBox="1">
            <a:spLocks noGrp="1"/>
          </p:cNvSpPr>
          <p:nvPr>
            <p:ph type="subTitle" idx="4294967295"/>
          </p:nvPr>
        </p:nvSpPr>
        <p:spPr>
          <a:xfrm>
            <a:off x="1275150" y="1745957"/>
            <a:ext cx="6593700" cy="18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EBC71"/>
                </a:solidFill>
                <a:highlight>
                  <a:srgbClr val="FFFFFF"/>
                </a:highlight>
                <a:latin typeface="Yellowtail"/>
                <a:ea typeface="Yellowtail"/>
                <a:cs typeface="Yellowtail"/>
                <a:sym typeface="Yellowtail"/>
              </a:rPr>
              <a:t>¿</a:t>
            </a:r>
            <a:r>
              <a:rPr lang="en" b="1">
                <a:solidFill>
                  <a:srgbClr val="8EBC71"/>
                </a:solidFill>
                <a:latin typeface="Yellowtail"/>
                <a:ea typeface="Yellowtail"/>
                <a:cs typeface="Yellowtail"/>
                <a:sym typeface="Yellowtail"/>
              </a:rPr>
              <a:t>Algunas Preguntas</a:t>
            </a:r>
            <a:r>
              <a:rPr lang="en">
                <a:solidFill>
                  <a:srgbClr val="8EBC71"/>
                </a:solidFill>
                <a:highlight>
                  <a:srgbClr val="FFFFFF"/>
                </a:highlight>
                <a:latin typeface="Yellowtail"/>
                <a:ea typeface="Yellowtail"/>
                <a:cs typeface="Yellowtail"/>
                <a:sym typeface="Yellowtail"/>
              </a:rPr>
              <a:t>?</a:t>
            </a:r>
            <a:endParaRPr>
              <a:solidFill>
                <a:srgbClr val="8EBC71"/>
              </a:solidFill>
              <a:latin typeface="Yellowtail"/>
              <a:ea typeface="Yellowtail"/>
              <a:cs typeface="Yellowtail"/>
              <a:sym typeface="Yellowtai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</p:txBody>
      </p:sp>
      <p:sp>
        <p:nvSpPr>
          <p:cNvPr id="738" name="Google Shape;738;p2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4"/>
          <p:cNvSpPr txBox="1">
            <a:spLocks noGrp="1"/>
          </p:cNvSpPr>
          <p:nvPr>
            <p:ph type="title"/>
          </p:nvPr>
        </p:nvSpPr>
        <p:spPr>
          <a:xfrm>
            <a:off x="543150" y="4437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Descripción del Sitio (biblioteca)</a:t>
            </a:r>
            <a:endParaRPr/>
          </a:p>
        </p:txBody>
      </p:sp>
      <p:sp>
        <p:nvSpPr>
          <p:cNvPr id="645" name="Google Shape;645;p14"/>
          <p:cNvSpPr txBox="1">
            <a:spLocks noGrp="1"/>
          </p:cNvSpPr>
          <p:nvPr>
            <p:ph type="body" idx="2"/>
          </p:nvPr>
        </p:nvSpPr>
        <p:spPr>
          <a:xfrm>
            <a:off x="3554575" y="1658325"/>
            <a:ext cx="3084000" cy="22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/>
          </a:p>
        </p:txBody>
      </p:sp>
      <p:sp>
        <p:nvSpPr>
          <p:cNvPr id="646" name="Google Shape;646;p14"/>
          <p:cNvSpPr txBox="1">
            <a:spLocks noGrp="1"/>
          </p:cNvSpPr>
          <p:nvPr>
            <p:ph type="body" idx="2"/>
          </p:nvPr>
        </p:nvSpPr>
        <p:spPr>
          <a:xfrm>
            <a:off x="457200" y="4058325"/>
            <a:ext cx="61815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93B77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93B770"/>
              </a:solidFill>
            </a:endParaRPr>
          </a:p>
        </p:txBody>
      </p:sp>
      <p:sp>
        <p:nvSpPr>
          <p:cNvPr id="647" name="Google Shape;647;p14"/>
          <p:cNvSpPr txBox="1">
            <a:spLocks noGrp="1"/>
          </p:cNvSpPr>
          <p:nvPr>
            <p:ph type="body" idx="1"/>
          </p:nvPr>
        </p:nvSpPr>
        <p:spPr>
          <a:xfrm>
            <a:off x="457200" y="1235050"/>
            <a:ext cx="2849700" cy="38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sitio es muy comodo y servicial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✢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sitio contiene áreas para cada tipo de  temas de literatura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✢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Una area de computacion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✢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Área para leer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✢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Área para charlar un poco con amigos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✢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Área para niños pequeños y el sitio de tutoría.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48" name="Google Shape;648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49" name="Google Shape;64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6899" y="1444375"/>
            <a:ext cx="4288324" cy="321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5"/>
          <p:cNvSpPr txBox="1">
            <a:spLocks noGrp="1"/>
          </p:cNvSpPr>
          <p:nvPr>
            <p:ph type="ctrTitle" idx="4294967295"/>
          </p:nvPr>
        </p:nvSpPr>
        <p:spPr>
          <a:xfrm>
            <a:off x="1275150" y="429525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 </a:t>
            </a:r>
            <a:r>
              <a:rPr lang="en" b="1">
                <a:solidFill>
                  <a:srgbClr val="97BFAC"/>
                </a:solidFill>
              </a:rPr>
              <a:t>Misión </a:t>
            </a:r>
            <a:endParaRPr>
              <a:solidFill>
                <a:srgbClr val="97BFAC"/>
              </a:solidFill>
            </a:endParaRPr>
          </a:p>
        </p:txBody>
      </p:sp>
      <p:sp>
        <p:nvSpPr>
          <p:cNvPr id="655" name="Google Shape;655;p15"/>
          <p:cNvSpPr txBox="1">
            <a:spLocks noGrp="1"/>
          </p:cNvSpPr>
          <p:nvPr>
            <p:ph type="subTitle" idx="4294967295"/>
          </p:nvPr>
        </p:nvSpPr>
        <p:spPr>
          <a:xfrm>
            <a:off x="1275150" y="2176245"/>
            <a:ext cx="6593700" cy="18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En el centro de tutoría, la misión es facilitar las tareas de una variedad de materias, para los estudiantes alcanzar una calificación y promedio sobresaliente en su año escolar.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latin typeface="Times New Roman"/>
                <a:ea typeface="Times New Roman"/>
                <a:cs typeface="Times New Roman"/>
                <a:sym typeface="Times New Roman"/>
              </a:rPr>
              <a:t>Continuación de la Misión</a:t>
            </a:r>
            <a:endParaRPr sz="1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6" name="Google Shape;656;p1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57" name="Google Shape;657;p15"/>
          <p:cNvSpPr/>
          <p:nvPr/>
        </p:nvSpPr>
        <p:spPr>
          <a:xfrm>
            <a:off x="4297649" y="3060950"/>
            <a:ext cx="426143" cy="472688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5"/>
          <p:cNvSpPr/>
          <p:nvPr/>
        </p:nvSpPr>
        <p:spPr>
          <a:xfrm>
            <a:off x="7769025" y="4003725"/>
            <a:ext cx="11457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6"/>
          <p:cNvSpPr txBox="1">
            <a:spLocks noGrp="1"/>
          </p:cNvSpPr>
          <p:nvPr>
            <p:ph type="ctrTitle"/>
          </p:nvPr>
        </p:nvSpPr>
        <p:spPr>
          <a:xfrm>
            <a:off x="213175" y="468100"/>
            <a:ext cx="51540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euton"/>
              <a:ea typeface="Neuton"/>
              <a:cs typeface="Neuton"/>
              <a:sym typeface="Neut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Misión </a:t>
            </a:r>
            <a:r>
              <a:rPr lang="en" sz="3000" b="1"/>
              <a:t>Secundaria</a:t>
            </a:r>
            <a:endParaRPr sz="3000" b="1"/>
          </a:p>
        </p:txBody>
      </p:sp>
      <p:sp>
        <p:nvSpPr>
          <p:cNvPr id="664" name="Google Shape;664;p16"/>
          <p:cNvSpPr txBox="1">
            <a:spLocks noGrp="1"/>
          </p:cNvSpPr>
          <p:nvPr>
            <p:ph type="subTitle" idx="1"/>
          </p:nvPr>
        </p:nvSpPr>
        <p:spPr>
          <a:xfrm>
            <a:off x="404125" y="2485425"/>
            <a:ext cx="51540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Gran énfasis en ayudar a estudiantes hispanohablantes con el idioma de inglés.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7"/>
          <p:cNvSpPr txBox="1">
            <a:spLocks noGrp="1"/>
          </p:cNvSpPr>
          <p:nvPr>
            <p:ph type="body" idx="1"/>
          </p:nvPr>
        </p:nvSpPr>
        <p:spPr>
          <a:xfrm>
            <a:off x="617050" y="1494250"/>
            <a:ext cx="35958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✢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encuentra dentro de la biblioteca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✢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Muy espcaisoso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✢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Contiene los recursos necesarios para que los estudiantes completen sus tareas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✢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Área de juegos, después de terminar su trabajo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✢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Actividad de lectura, al final de terminar sus tareas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0" name="Google Shape;670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71" name="Google Shape;671;p17"/>
          <p:cNvSpPr txBox="1">
            <a:spLocks noGrp="1"/>
          </p:cNvSpPr>
          <p:nvPr>
            <p:ph type="title"/>
          </p:nvPr>
        </p:nvSpPr>
        <p:spPr>
          <a:xfrm>
            <a:off x="0" y="586975"/>
            <a:ext cx="4574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Descripción del Centro de Tutoría</a:t>
            </a:r>
            <a:endParaRPr/>
          </a:p>
        </p:txBody>
      </p:sp>
      <p:pic>
        <p:nvPicPr>
          <p:cNvPr id="672" name="Google Shape;67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2300" y="1325050"/>
            <a:ext cx="4264798" cy="3198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8"/>
          <p:cNvSpPr txBox="1">
            <a:spLocks noGrp="1"/>
          </p:cNvSpPr>
          <p:nvPr>
            <p:ph type="title"/>
          </p:nvPr>
        </p:nvSpPr>
        <p:spPr>
          <a:xfrm>
            <a:off x="628975" y="447425"/>
            <a:ext cx="6009600" cy="9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Conexiones del Sitio  con Resultados de Aprendizaje del curso</a:t>
            </a:r>
            <a:endParaRPr/>
          </a:p>
        </p:txBody>
      </p:sp>
      <p:sp>
        <p:nvSpPr>
          <p:cNvPr id="678" name="Google Shape;678;p18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✢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disminuyeron los estereotipos de padres trabajadores del campo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✢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Conciencia social, no todos tenían una misma historia o viven la misma situación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✢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Actos profesionales  pueden tener un impacto de largo plazo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✢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 comunidad de la biblioteca, apoya mucho ambos idiomas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✢"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Utilicé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estrategias personales y nuevas para ayudar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9" name="Google Shape;679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9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Encargada de:</a:t>
            </a:r>
            <a:endParaRPr/>
          </a:p>
        </p:txBody>
      </p:sp>
      <p:sp>
        <p:nvSpPr>
          <p:cNvPr id="685" name="Google Shape;685;p19"/>
          <p:cNvSpPr txBox="1">
            <a:spLocks noGrp="1"/>
          </p:cNvSpPr>
          <p:nvPr>
            <p:ph type="body" idx="1"/>
          </p:nvPr>
        </p:nvSpPr>
        <p:spPr>
          <a:xfrm>
            <a:off x="628875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✢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Crear documentos, folletos o volantes en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español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inglés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6" name="Google Shape;686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87" name="Google Shape;687;p19"/>
          <p:cNvSpPr txBox="1">
            <a:spLocks noGrp="1"/>
          </p:cNvSpPr>
          <p:nvPr>
            <p:ph type="body" idx="2"/>
          </p:nvPr>
        </p:nvSpPr>
        <p:spPr>
          <a:xfrm>
            <a:off x="2565967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✢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Asistir con dificultades técnicas o otras cosas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8" name="Google Shape;688;p19"/>
          <p:cNvSpPr txBox="1">
            <a:spLocks noGrp="1"/>
          </p:cNvSpPr>
          <p:nvPr>
            <p:ph type="body" idx="3"/>
          </p:nvPr>
        </p:nvSpPr>
        <p:spPr>
          <a:xfrm>
            <a:off x="4701509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✢"/>
            </a:pPr>
            <a:r>
              <a:rPr lang="en">
                <a:solidFill>
                  <a:srgbClr val="000000"/>
                </a:solidFill>
              </a:rPr>
              <a:t>Ayudar a mantener la biblioteca en orden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94" name="Google Shape;694;p20"/>
          <p:cNvSpPr txBox="1">
            <a:spLocks noGrp="1"/>
          </p:cNvSpPr>
          <p:nvPr>
            <p:ph type="body" idx="1"/>
          </p:nvPr>
        </p:nvSpPr>
        <p:spPr>
          <a:xfrm>
            <a:off x="2327738" y="1444375"/>
            <a:ext cx="2200500" cy="33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0"/>
          <p:cNvSpPr txBox="1">
            <a:spLocks noGrp="1"/>
          </p:cNvSpPr>
          <p:nvPr>
            <p:ph type="title"/>
          </p:nvPr>
        </p:nvSpPr>
        <p:spPr>
          <a:xfrm>
            <a:off x="605100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Actividad de literatura Bilingüe</a:t>
            </a:r>
            <a:endParaRPr/>
          </a:p>
        </p:txBody>
      </p:sp>
      <p:pic>
        <p:nvPicPr>
          <p:cNvPr id="696" name="Google Shape;6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7675" y="1493025"/>
            <a:ext cx="2200625" cy="2934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9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702" name="Google Shape;7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300" y="202875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On-screen Show (16:9)</PresentationFormat>
  <Paragraphs>64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Times New Roman</vt:lpstr>
      <vt:lpstr>Yellowtail</vt:lpstr>
      <vt:lpstr>Arial</vt:lpstr>
      <vt:lpstr>Neuton</vt:lpstr>
      <vt:lpstr>Ceres template</vt:lpstr>
      <vt:lpstr>Mi experiencia en mi sitio de aprendizaje-servicio Biblioteca publica de King City(Centro de Tutoría)</vt:lpstr>
      <vt:lpstr>Descripción del Sitio (biblioteca)</vt:lpstr>
      <vt:lpstr>Su Misión </vt:lpstr>
      <vt:lpstr> Misión Secundaria</vt:lpstr>
      <vt:lpstr>Descripción del Centro de Tutoría</vt:lpstr>
      <vt:lpstr>Conexiones del Sitio  con Resultados de Aprendizaje del curso</vt:lpstr>
      <vt:lpstr>Encargada de:</vt:lpstr>
      <vt:lpstr>Actividad de literatura Bilingüe</vt:lpstr>
      <vt:lpstr>PowerPoint Presentation</vt:lpstr>
      <vt:lpstr>¿Qué aprendí?</vt:lpstr>
      <vt:lpstr>En el Futuro</vt:lpstr>
      <vt:lpstr>PowerPoint Presentation</vt:lpstr>
      <vt:lpstr>PowerPoint Presentation</vt:lpstr>
      <vt:lpstr>Gracias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experiencia en mi sitio de aprendizaje-servicio Biblioteca publica de King City(Centro de Tutoría)</dc:title>
  <dc:creator>linda heredia chavez</dc:creator>
  <cp:lastModifiedBy>linda heredia chavez</cp:lastModifiedBy>
  <cp:revision>1</cp:revision>
  <dcterms:modified xsi:type="dcterms:W3CDTF">2019-12-18T04:07:41Z</dcterms:modified>
</cp:coreProperties>
</file>